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4" r:id="rId2"/>
    <p:sldId id="279" r:id="rId3"/>
    <p:sldId id="281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F8402-9B24-335A-D38F-AE3FAFA6C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51FE73-1672-859A-03D9-609B0C379C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A3C88DF-24B4-422C-B69F-917CB9AA949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D92FF3C-8768-2F9F-F4F4-11C11770FA7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547C486-332B-2985-8A43-CF8DEFCE342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 </a:t>
              </a: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collecte des données et les présente sous forme d’un diagramme en barres.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B97845E-7329-8D78-5606-C904A2A8F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831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8"/>
            <a:ext cx="8567140" cy="1935803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Observe</a:t>
            </a:r>
            <a:r>
              <a:rPr lang="fr-FR" dirty="0"/>
              <a:t>. On a fait une enquête auprès de 20 enfants pour connaitre leur parfum préféré de glaces. 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D64E79-1783-9B5E-3E14-5D9E0C39D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8421E582-D77F-9D06-6D9B-330816CB2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49709"/>
              </p:ext>
            </p:extLst>
          </p:nvPr>
        </p:nvGraphicFramePr>
        <p:xfrm>
          <a:off x="1666503" y="2822160"/>
          <a:ext cx="5070764" cy="3360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3424">
                  <a:extLst>
                    <a:ext uri="{9D8B030D-6E8A-4147-A177-3AD203B41FA5}">
                      <a16:colId xmlns:a16="http://schemas.microsoft.com/office/drawing/2014/main" val="195062220"/>
                    </a:ext>
                  </a:extLst>
                </a:gridCol>
                <a:gridCol w="1777340">
                  <a:extLst>
                    <a:ext uri="{9D8B030D-6E8A-4147-A177-3AD203B41FA5}">
                      <a16:colId xmlns:a16="http://schemas.microsoft.com/office/drawing/2014/main" val="2513880289"/>
                    </a:ext>
                  </a:extLst>
                </a:gridCol>
              </a:tblGrid>
              <a:tr h="6721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3200" u="none" strike="noStrike" dirty="0">
                          <a:effectLst/>
                        </a:rPr>
                        <a:t>vanille</a:t>
                      </a:r>
                      <a:endParaRPr lang="fr-F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3600" u="none" strike="noStrike" dirty="0">
                          <a:effectLst/>
                        </a:rPr>
                        <a:t>5</a:t>
                      </a:r>
                      <a:endParaRPr lang="fr-F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59582599"/>
                  </a:ext>
                </a:extLst>
              </a:tr>
              <a:tr h="6721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3200" u="none" strike="noStrike" dirty="0">
                          <a:effectLst/>
                        </a:rPr>
                        <a:t>chocolat</a:t>
                      </a:r>
                      <a:endParaRPr lang="fr-F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3600" u="none" strike="noStrike" dirty="0">
                          <a:effectLst/>
                        </a:rPr>
                        <a:t>7</a:t>
                      </a:r>
                      <a:endParaRPr lang="fr-F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6468250"/>
                  </a:ext>
                </a:extLst>
              </a:tr>
              <a:tr h="6721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3200" u="none" strike="noStrike" dirty="0">
                          <a:effectLst/>
                        </a:rPr>
                        <a:t>pistache</a:t>
                      </a:r>
                      <a:endParaRPr lang="fr-F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3600" u="none" strike="noStrike" dirty="0">
                          <a:effectLst/>
                        </a:rPr>
                        <a:t>2</a:t>
                      </a:r>
                      <a:endParaRPr lang="fr-F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6331672"/>
                  </a:ext>
                </a:extLst>
              </a:tr>
              <a:tr h="6721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3200" u="none" strike="noStrike" dirty="0">
                          <a:effectLst/>
                        </a:rPr>
                        <a:t>citron</a:t>
                      </a:r>
                      <a:endParaRPr lang="fr-F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3600" u="none" strike="noStrike" dirty="0">
                          <a:effectLst/>
                        </a:rPr>
                        <a:t>3</a:t>
                      </a:r>
                      <a:endParaRPr lang="fr-F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1966917"/>
                  </a:ext>
                </a:extLst>
              </a:tr>
              <a:tr h="672185">
                <a:tc>
                  <a:txBody>
                    <a:bodyPr/>
                    <a:lstStyle/>
                    <a:p>
                      <a:pPr algn="ctr" fontAlgn="b"/>
                      <a:r>
                        <a:rPr lang="fr-FR" sz="3200" u="none" strike="noStrike" dirty="0">
                          <a:effectLst/>
                        </a:rPr>
                        <a:t>caramel</a:t>
                      </a:r>
                      <a:endParaRPr lang="fr-FR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3600" u="none" strike="noStrike" dirty="0">
                          <a:effectLst/>
                        </a:rPr>
                        <a:t>3</a:t>
                      </a:r>
                      <a:endParaRPr lang="fr-FR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4923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9"/>
            <a:ext cx="7977331" cy="1104530"/>
          </a:xfrm>
        </p:spPr>
        <p:txBody>
          <a:bodyPr>
            <a:normAutofit/>
          </a:bodyPr>
          <a:lstStyle/>
          <a:p>
            <a:r>
              <a:rPr lang="fr-FR" dirty="0"/>
              <a:t>Diagramme en barres.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D64E79-1783-9B5E-3E14-5D9E0C39D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9435F19-52F8-9D72-1DFC-55625CECA91E}"/>
              </a:ext>
            </a:extLst>
          </p:cNvPr>
          <p:cNvGrpSpPr/>
          <p:nvPr/>
        </p:nvGrpSpPr>
        <p:grpSpPr>
          <a:xfrm>
            <a:off x="527052" y="1651519"/>
            <a:ext cx="8334288" cy="4502339"/>
            <a:chOff x="527052" y="1651519"/>
            <a:chExt cx="8334288" cy="4502339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666B68A1-5E17-E68A-A639-5E4BE985B7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2005" b="7099"/>
            <a:stretch/>
          </p:blipFill>
          <p:spPr>
            <a:xfrm>
              <a:off x="527052" y="1651519"/>
              <a:ext cx="8334288" cy="3993502"/>
            </a:xfrm>
            <a:prstGeom prst="rect">
              <a:avLst/>
            </a:prstGeom>
          </p:spPr>
        </p:pic>
        <p:sp>
          <p:nvSpPr>
            <p:cNvPr id="7" name="Titre 1">
              <a:extLst>
                <a:ext uri="{FF2B5EF4-FFF2-40B4-BE49-F238E27FC236}">
                  <a16:creationId xmlns:a16="http://schemas.microsoft.com/office/drawing/2014/main" id="{59CE2FBB-6BDF-444C-02C5-BC10A70722E0}"/>
                </a:ext>
              </a:extLst>
            </p:cNvPr>
            <p:cNvSpPr txBox="1">
              <a:spLocks/>
            </p:cNvSpPr>
            <p:nvPr/>
          </p:nvSpPr>
          <p:spPr>
            <a:xfrm>
              <a:off x="1172117" y="5601595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vanille</a:t>
              </a:r>
            </a:p>
          </p:txBody>
        </p:sp>
        <p:sp>
          <p:nvSpPr>
            <p:cNvPr id="8" name="Titre 1">
              <a:extLst>
                <a:ext uri="{FF2B5EF4-FFF2-40B4-BE49-F238E27FC236}">
                  <a16:creationId xmlns:a16="http://schemas.microsoft.com/office/drawing/2014/main" id="{233C4606-84FB-E26B-773A-CB9D4DE21DAA}"/>
                </a:ext>
              </a:extLst>
            </p:cNvPr>
            <p:cNvSpPr txBox="1">
              <a:spLocks/>
            </p:cNvSpPr>
            <p:nvPr/>
          </p:nvSpPr>
          <p:spPr>
            <a:xfrm>
              <a:off x="2580238" y="5605372"/>
              <a:ext cx="1378123" cy="54848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en-US"/>
              </a:defPPr>
              <a:lvl1pPr defTabSz="914400">
                <a:lnSpc>
                  <a:spcPts val="3400"/>
                </a:lnSpc>
                <a:spcBef>
                  <a:spcPct val="0"/>
                </a:spcBef>
                <a:buNone/>
                <a:defRPr sz="2000" b="1"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dirty="0"/>
                <a:t>chocolat</a:t>
              </a:r>
            </a:p>
          </p:txBody>
        </p:sp>
        <p:sp>
          <p:nvSpPr>
            <p:cNvPr id="9" name="Titre 1">
              <a:extLst>
                <a:ext uri="{FF2B5EF4-FFF2-40B4-BE49-F238E27FC236}">
                  <a16:creationId xmlns:a16="http://schemas.microsoft.com/office/drawing/2014/main" id="{969F527D-13CA-8C2D-A1D4-DF0C6CB04428}"/>
                </a:ext>
              </a:extLst>
            </p:cNvPr>
            <p:cNvSpPr txBox="1">
              <a:spLocks/>
            </p:cNvSpPr>
            <p:nvPr/>
          </p:nvSpPr>
          <p:spPr>
            <a:xfrm>
              <a:off x="4216244" y="5597277"/>
              <a:ext cx="1378123" cy="54848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pistache</a:t>
              </a:r>
            </a:p>
          </p:txBody>
        </p:sp>
        <p:sp>
          <p:nvSpPr>
            <p:cNvPr id="10" name="Titre 1">
              <a:extLst>
                <a:ext uri="{FF2B5EF4-FFF2-40B4-BE49-F238E27FC236}">
                  <a16:creationId xmlns:a16="http://schemas.microsoft.com/office/drawing/2014/main" id="{DDE4D317-BFD6-AE74-C174-12ED4C6A88C8}"/>
                </a:ext>
              </a:extLst>
            </p:cNvPr>
            <p:cNvSpPr txBox="1">
              <a:spLocks/>
            </p:cNvSpPr>
            <p:nvPr/>
          </p:nvSpPr>
          <p:spPr>
            <a:xfrm>
              <a:off x="6023272" y="5597277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citron</a:t>
              </a:r>
            </a:p>
          </p:txBody>
        </p:sp>
        <p:sp>
          <p:nvSpPr>
            <p:cNvPr id="11" name="Titre 1">
              <a:extLst>
                <a:ext uri="{FF2B5EF4-FFF2-40B4-BE49-F238E27FC236}">
                  <a16:creationId xmlns:a16="http://schemas.microsoft.com/office/drawing/2014/main" id="{FC13E37D-DAF9-8451-21AC-64AE367BF27E}"/>
                </a:ext>
              </a:extLst>
            </p:cNvPr>
            <p:cNvSpPr txBox="1">
              <a:spLocks/>
            </p:cNvSpPr>
            <p:nvPr/>
          </p:nvSpPr>
          <p:spPr>
            <a:xfrm>
              <a:off x="7390901" y="5597277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caramel</a:t>
              </a:r>
            </a:p>
          </p:txBody>
        </p:sp>
        <p:sp>
          <p:nvSpPr>
            <p:cNvPr id="12" name="Titre 1">
              <a:extLst>
                <a:ext uri="{FF2B5EF4-FFF2-40B4-BE49-F238E27FC236}">
                  <a16:creationId xmlns:a16="http://schemas.microsoft.com/office/drawing/2014/main" id="{BA8C6DAB-74C6-92D0-69A2-ED70B0D06BD7}"/>
                </a:ext>
              </a:extLst>
            </p:cNvPr>
            <p:cNvSpPr txBox="1">
              <a:spLocks/>
            </p:cNvSpPr>
            <p:nvPr/>
          </p:nvSpPr>
          <p:spPr>
            <a:xfrm>
              <a:off x="1500244" y="2797456"/>
              <a:ext cx="505708" cy="4148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5</a:t>
              </a:r>
            </a:p>
          </p:txBody>
        </p:sp>
        <p:sp>
          <p:nvSpPr>
            <p:cNvPr id="13" name="Titre 1">
              <a:extLst>
                <a:ext uri="{FF2B5EF4-FFF2-40B4-BE49-F238E27FC236}">
                  <a16:creationId xmlns:a16="http://schemas.microsoft.com/office/drawing/2014/main" id="{DB99A428-F68D-FE82-47DF-737D315BDA5F}"/>
                </a:ext>
              </a:extLst>
            </p:cNvPr>
            <p:cNvSpPr txBox="1">
              <a:spLocks/>
            </p:cNvSpPr>
            <p:nvPr/>
          </p:nvSpPr>
          <p:spPr>
            <a:xfrm>
              <a:off x="3109751" y="1863862"/>
              <a:ext cx="505708" cy="414865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7</a:t>
              </a:r>
            </a:p>
          </p:txBody>
        </p:sp>
        <p:sp>
          <p:nvSpPr>
            <p:cNvPr id="14" name="Titre 1">
              <a:extLst>
                <a:ext uri="{FF2B5EF4-FFF2-40B4-BE49-F238E27FC236}">
                  <a16:creationId xmlns:a16="http://schemas.microsoft.com/office/drawing/2014/main" id="{4774DBE2-6DAB-0A2E-C7B6-49390995527B}"/>
                </a:ext>
              </a:extLst>
            </p:cNvPr>
            <p:cNvSpPr txBox="1">
              <a:spLocks/>
            </p:cNvSpPr>
            <p:nvPr/>
          </p:nvSpPr>
          <p:spPr>
            <a:xfrm>
              <a:off x="4652451" y="4189445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2</a:t>
              </a:r>
            </a:p>
          </p:txBody>
        </p:sp>
        <p:sp>
          <p:nvSpPr>
            <p:cNvPr id="15" name="Titre 1">
              <a:extLst>
                <a:ext uri="{FF2B5EF4-FFF2-40B4-BE49-F238E27FC236}">
                  <a16:creationId xmlns:a16="http://schemas.microsoft.com/office/drawing/2014/main" id="{1B032771-8EA9-62BE-161C-1DBC41E9FD67}"/>
                </a:ext>
              </a:extLst>
            </p:cNvPr>
            <p:cNvSpPr txBox="1">
              <a:spLocks/>
            </p:cNvSpPr>
            <p:nvPr/>
          </p:nvSpPr>
          <p:spPr>
            <a:xfrm>
              <a:off x="6232435" y="3735356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3</a:t>
              </a:r>
            </a:p>
          </p:txBody>
        </p:sp>
        <p:sp>
          <p:nvSpPr>
            <p:cNvPr id="16" name="Titre 1">
              <a:extLst>
                <a:ext uri="{FF2B5EF4-FFF2-40B4-BE49-F238E27FC236}">
                  <a16:creationId xmlns:a16="http://schemas.microsoft.com/office/drawing/2014/main" id="{E64EC24D-DD12-74F1-A8AB-18A2E962EBFD}"/>
                </a:ext>
              </a:extLst>
            </p:cNvPr>
            <p:cNvSpPr txBox="1">
              <a:spLocks/>
            </p:cNvSpPr>
            <p:nvPr/>
          </p:nvSpPr>
          <p:spPr>
            <a:xfrm>
              <a:off x="7823290" y="3735356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3</a:t>
              </a:r>
            </a:p>
          </p:txBody>
        </p:sp>
      </p:grpSp>
      <p:sp>
        <p:nvSpPr>
          <p:cNvPr id="29" name="Titre 1">
            <a:extLst>
              <a:ext uri="{FF2B5EF4-FFF2-40B4-BE49-F238E27FC236}">
                <a16:creationId xmlns:a16="http://schemas.microsoft.com/office/drawing/2014/main" id="{E91AD6CF-FB9C-EBB5-14DC-590FCB5D9D8D}"/>
              </a:ext>
            </a:extLst>
          </p:cNvPr>
          <p:cNvSpPr txBox="1">
            <a:spLocks/>
          </p:cNvSpPr>
          <p:nvPr/>
        </p:nvSpPr>
        <p:spPr>
          <a:xfrm>
            <a:off x="2837760" y="1103032"/>
            <a:ext cx="4225513" cy="54848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ts val="34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2000" b="1" dirty="0"/>
              <a:t>Parfum préféré des enfants</a:t>
            </a:r>
          </a:p>
        </p:txBody>
      </p:sp>
    </p:spTree>
    <p:extLst>
      <p:ext uri="{BB962C8B-B14F-4D97-AF65-F5344CB8AC3E}">
        <p14:creationId xmlns:p14="http://schemas.microsoft.com/office/powerpoint/2010/main" val="4233673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9"/>
            <a:ext cx="7977331" cy="1104530"/>
          </a:xfrm>
        </p:spPr>
        <p:txBody>
          <a:bodyPr>
            <a:normAutofit/>
          </a:bodyPr>
          <a:lstStyle/>
          <a:p>
            <a:r>
              <a:rPr lang="fr-FR" dirty="0"/>
              <a:t>Diagramme en barres.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D64E79-1783-9B5E-3E14-5D9E0C39D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BD1D235-FC39-2159-2240-2505C98F90FA}"/>
              </a:ext>
            </a:extLst>
          </p:cNvPr>
          <p:cNvGrpSpPr/>
          <p:nvPr/>
        </p:nvGrpSpPr>
        <p:grpSpPr>
          <a:xfrm>
            <a:off x="563659" y="1242991"/>
            <a:ext cx="7977897" cy="4813733"/>
            <a:chOff x="563659" y="1242991"/>
            <a:chExt cx="7977897" cy="4813733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283D830-AC0A-02A3-081E-DB20BAEE5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977" b="7388"/>
            <a:stretch/>
          </p:blipFill>
          <p:spPr>
            <a:xfrm>
              <a:off x="563659" y="1726162"/>
              <a:ext cx="7977897" cy="3841793"/>
            </a:xfrm>
            <a:prstGeom prst="rect">
              <a:avLst/>
            </a:prstGeom>
          </p:spPr>
        </p:pic>
        <p:sp>
          <p:nvSpPr>
            <p:cNvPr id="7" name="Titre 1">
              <a:extLst>
                <a:ext uri="{FF2B5EF4-FFF2-40B4-BE49-F238E27FC236}">
                  <a16:creationId xmlns:a16="http://schemas.microsoft.com/office/drawing/2014/main" id="{773C1B82-6F6D-4592-34CA-BB982B701473}"/>
                </a:ext>
              </a:extLst>
            </p:cNvPr>
            <p:cNvSpPr txBox="1">
              <a:spLocks/>
            </p:cNvSpPr>
            <p:nvPr/>
          </p:nvSpPr>
          <p:spPr>
            <a:xfrm>
              <a:off x="2976834" y="1242991"/>
              <a:ext cx="422551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Parfum préféré des parents</a:t>
              </a:r>
            </a:p>
          </p:txBody>
        </p:sp>
        <p:sp>
          <p:nvSpPr>
            <p:cNvPr id="8" name="Titre 1">
              <a:extLst>
                <a:ext uri="{FF2B5EF4-FFF2-40B4-BE49-F238E27FC236}">
                  <a16:creationId xmlns:a16="http://schemas.microsoft.com/office/drawing/2014/main" id="{7224A92B-B4F6-61E0-2889-97B7266F0FB3}"/>
                </a:ext>
              </a:extLst>
            </p:cNvPr>
            <p:cNvSpPr txBox="1">
              <a:spLocks/>
            </p:cNvSpPr>
            <p:nvPr/>
          </p:nvSpPr>
          <p:spPr>
            <a:xfrm>
              <a:off x="1509575" y="2845835"/>
              <a:ext cx="617804" cy="358881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10</a:t>
              </a:r>
            </a:p>
          </p:txBody>
        </p:sp>
        <p:sp>
          <p:nvSpPr>
            <p:cNvPr id="9" name="Titre 1">
              <a:extLst>
                <a:ext uri="{FF2B5EF4-FFF2-40B4-BE49-F238E27FC236}">
                  <a16:creationId xmlns:a16="http://schemas.microsoft.com/office/drawing/2014/main" id="{A9B6B4B4-ED61-0C00-64B1-B86F086E42E6}"/>
                </a:ext>
              </a:extLst>
            </p:cNvPr>
            <p:cNvSpPr txBox="1">
              <a:spLocks/>
            </p:cNvSpPr>
            <p:nvPr/>
          </p:nvSpPr>
          <p:spPr>
            <a:xfrm>
              <a:off x="3061596" y="4150221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4</a:t>
              </a:r>
            </a:p>
          </p:txBody>
        </p:sp>
        <p:sp>
          <p:nvSpPr>
            <p:cNvPr id="10" name="Titre 1">
              <a:extLst>
                <a:ext uri="{FF2B5EF4-FFF2-40B4-BE49-F238E27FC236}">
                  <a16:creationId xmlns:a16="http://schemas.microsoft.com/office/drawing/2014/main" id="{6151EA91-6CC0-7634-B3A3-27ED0AF9EF52}"/>
                </a:ext>
              </a:extLst>
            </p:cNvPr>
            <p:cNvSpPr txBox="1">
              <a:spLocks/>
            </p:cNvSpPr>
            <p:nvPr/>
          </p:nvSpPr>
          <p:spPr>
            <a:xfrm>
              <a:off x="4552607" y="3253800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8</a:t>
              </a:r>
            </a:p>
          </p:txBody>
        </p:sp>
        <p:sp>
          <p:nvSpPr>
            <p:cNvPr id="11" name="Titre 1">
              <a:extLst>
                <a:ext uri="{FF2B5EF4-FFF2-40B4-BE49-F238E27FC236}">
                  <a16:creationId xmlns:a16="http://schemas.microsoft.com/office/drawing/2014/main" id="{2307C3D8-488F-5D16-3773-1DF9F80BAABC}"/>
                </a:ext>
              </a:extLst>
            </p:cNvPr>
            <p:cNvSpPr txBox="1">
              <a:spLocks/>
            </p:cNvSpPr>
            <p:nvPr/>
          </p:nvSpPr>
          <p:spPr>
            <a:xfrm>
              <a:off x="7506049" y="4621764"/>
              <a:ext cx="505708" cy="350400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2</a:t>
              </a:r>
            </a:p>
          </p:txBody>
        </p:sp>
        <p:sp>
          <p:nvSpPr>
            <p:cNvPr id="12" name="Titre 1">
              <a:extLst>
                <a:ext uri="{FF2B5EF4-FFF2-40B4-BE49-F238E27FC236}">
                  <a16:creationId xmlns:a16="http://schemas.microsoft.com/office/drawing/2014/main" id="{55EBC4F7-37F8-4068-2E22-C35087147FF2}"/>
                </a:ext>
              </a:extLst>
            </p:cNvPr>
            <p:cNvSpPr txBox="1">
              <a:spLocks/>
            </p:cNvSpPr>
            <p:nvPr/>
          </p:nvSpPr>
          <p:spPr>
            <a:xfrm>
              <a:off x="5923533" y="1959429"/>
              <a:ext cx="617804" cy="329026"/>
            </a:xfrm>
            <a:prstGeom prst="rect">
              <a:avLst/>
            </a:prstGeom>
            <a:solidFill>
              <a:schemeClr val="bg1"/>
            </a:solidFill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b="1" dirty="0"/>
                <a:t>14</a:t>
              </a:r>
            </a:p>
          </p:txBody>
        </p:sp>
        <p:sp>
          <p:nvSpPr>
            <p:cNvPr id="13" name="Titre 1">
              <a:extLst>
                <a:ext uri="{FF2B5EF4-FFF2-40B4-BE49-F238E27FC236}">
                  <a16:creationId xmlns:a16="http://schemas.microsoft.com/office/drawing/2014/main" id="{A31DF3A0-6F95-22D6-C17B-7021AAAFC7CA}"/>
                </a:ext>
              </a:extLst>
            </p:cNvPr>
            <p:cNvSpPr txBox="1">
              <a:spLocks/>
            </p:cNvSpPr>
            <p:nvPr/>
          </p:nvSpPr>
          <p:spPr>
            <a:xfrm>
              <a:off x="5778263" y="5508238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vanille</a:t>
              </a:r>
            </a:p>
          </p:txBody>
        </p:sp>
        <p:sp>
          <p:nvSpPr>
            <p:cNvPr id="14" name="Titre 1">
              <a:extLst>
                <a:ext uri="{FF2B5EF4-FFF2-40B4-BE49-F238E27FC236}">
                  <a16:creationId xmlns:a16="http://schemas.microsoft.com/office/drawing/2014/main" id="{2C73B6AA-107D-CE81-3629-34555FF85B95}"/>
                </a:ext>
              </a:extLst>
            </p:cNvPr>
            <p:cNvSpPr txBox="1">
              <a:spLocks/>
            </p:cNvSpPr>
            <p:nvPr/>
          </p:nvSpPr>
          <p:spPr>
            <a:xfrm>
              <a:off x="1192752" y="5493664"/>
              <a:ext cx="1378123" cy="54848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en-US"/>
              </a:defPPr>
              <a:lvl1pPr defTabSz="914400">
                <a:lnSpc>
                  <a:spcPts val="3400"/>
                </a:lnSpc>
                <a:spcBef>
                  <a:spcPct val="0"/>
                </a:spcBef>
                <a:buNone/>
                <a:defRPr sz="2000" b="1"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dirty="0"/>
                <a:t>chocolat</a:t>
              </a:r>
            </a:p>
          </p:txBody>
        </p:sp>
        <p:sp>
          <p:nvSpPr>
            <p:cNvPr id="15" name="Titre 1">
              <a:extLst>
                <a:ext uri="{FF2B5EF4-FFF2-40B4-BE49-F238E27FC236}">
                  <a16:creationId xmlns:a16="http://schemas.microsoft.com/office/drawing/2014/main" id="{3BC7CA84-0067-26AD-3513-C16079FF5CA3}"/>
                </a:ext>
              </a:extLst>
            </p:cNvPr>
            <p:cNvSpPr txBox="1">
              <a:spLocks/>
            </p:cNvSpPr>
            <p:nvPr/>
          </p:nvSpPr>
          <p:spPr>
            <a:xfrm>
              <a:off x="4355854" y="5493664"/>
              <a:ext cx="1378123" cy="54848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fraise</a:t>
              </a:r>
            </a:p>
          </p:txBody>
        </p:sp>
        <p:sp>
          <p:nvSpPr>
            <p:cNvPr id="16" name="Titre 1">
              <a:extLst>
                <a:ext uri="{FF2B5EF4-FFF2-40B4-BE49-F238E27FC236}">
                  <a16:creationId xmlns:a16="http://schemas.microsoft.com/office/drawing/2014/main" id="{844602B9-AD55-1762-156B-EB86FB46F5E3}"/>
                </a:ext>
              </a:extLst>
            </p:cNvPr>
            <p:cNvSpPr txBox="1">
              <a:spLocks/>
            </p:cNvSpPr>
            <p:nvPr/>
          </p:nvSpPr>
          <p:spPr>
            <a:xfrm>
              <a:off x="2888160" y="5493664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citron</a:t>
              </a:r>
            </a:p>
          </p:txBody>
        </p:sp>
        <p:sp>
          <p:nvSpPr>
            <p:cNvPr id="17" name="Titre 1">
              <a:extLst>
                <a:ext uri="{FF2B5EF4-FFF2-40B4-BE49-F238E27FC236}">
                  <a16:creationId xmlns:a16="http://schemas.microsoft.com/office/drawing/2014/main" id="{9A28EE6A-3CC2-E011-4DA0-E31934FD8DA9}"/>
                </a:ext>
              </a:extLst>
            </p:cNvPr>
            <p:cNvSpPr txBox="1">
              <a:spLocks/>
            </p:cNvSpPr>
            <p:nvPr/>
          </p:nvSpPr>
          <p:spPr>
            <a:xfrm>
              <a:off x="7207619" y="5493664"/>
              <a:ext cx="1161963" cy="548486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algn="l" defTabSz="914400" rtl="0" eaLnBrk="1" latinLnBrk="0" hangingPunct="1">
                <a:lnSpc>
                  <a:spcPts val="3400"/>
                </a:lnSpc>
                <a:spcBef>
                  <a:spcPct val="0"/>
                </a:spcBef>
                <a:buNone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defRPr>
              </a:lvl1pPr>
            </a:lstStyle>
            <a:p>
              <a:r>
                <a:rPr lang="fr-FR" sz="2000" b="1" dirty="0"/>
                <a:t>caramel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12268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1357</TotalTime>
  <Words>83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Thème Office</vt:lpstr>
      <vt:lpstr>Présentation PowerPoint</vt:lpstr>
      <vt:lpstr>Observe. On a fait une enquête auprès de 20 enfants pour connaitre leur parfum préféré de glaces.  </vt:lpstr>
      <vt:lpstr>Diagramme en barres. </vt:lpstr>
      <vt:lpstr>Diagramme en barres.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63</cp:revision>
  <dcterms:created xsi:type="dcterms:W3CDTF">2023-02-07T14:55:57Z</dcterms:created>
  <dcterms:modified xsi:type="dcterms:W3CDTF">2025-09-03T09:35:48Z</dcterms:modified>
</cp:coreProperties>
</file>